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5" r:id="rId3"/>
    <p:sldId id="258" r:id="rId4"/>
    <p:sldId id="259" r:id="rId5"/>
    <p:sldId id="312" r:id="rId6"/>
    <p:sldId id="260" r:id="rId7"/>
    <p:sldId id="316" r:id="rId8"/>
    <p:sldId id="326" r:id="rId9"/>
    <p:sldId id="327" r:id="rId10"/>
    <p:sldId id="328" r:id="rId11"/>
    <p:sldId id="329" r:id="rId12"/>
    <p:sldId id="330" r:id="rId13"/>
    <p:sldId id="331" r:id="rId14"/>
    <p:sldId id="333" r:id="rId15"/>
    <p:sldId id="332" r:id="rId16"/>
    <p:sldId id="340" r:id="rId17"/>
    <p:sldId id="334" r:id="rId18"/>
    <p:sldId id="335" r:id="rId19"/>
    <p:sldId id="336" r:id="rId20"/>
    <p:sldId id="337" r:id="rId21"/>
    <p:sldId id="338" r:id="rId22"/>
    <p:sldId id="318" r:id="rId23"/>
    <p:sldId id="341" r:id="rId24"/>
    <p:sldId id="322" r:id="rId25"/>
    <p:sldId id="319" r:id="rId26"/>
    <p:sldId id="321" r:id="rId27"/>
    <p:sldId id="346" r:id="rId28"/>
    <p:sldId id="323" r:id="rId29"/>
    <p:sldId id="324" r:id="rId30"/>
    <p:sldId id="344" r:id="rId31"/>
    <p:sldId id="345" r:id="rId32"/>
    <p:sldId id="320" r:id="rId33"/>
    <p:sldId id="343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62F"/>
    <a:srgbClr val="0000FF"/>
    <a:srgbClr val="56065E"/>
    <a:srgbClr val="12703D"/>
    <a:srgbClr val="1AA659"/>
    <a:srgbClr val="A0BD11"/>
    <a:srgbClr val="0FB19E"/>
    <a:srgbClr val="0EB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F1A7-0FE1-41CA-BF19-2FA5FF4D64D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6E5-D36A-40C3-91AE-667FF4CF6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2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EB6E5-D36A-40C3-91AE-667FF4CF6E8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triz-plus.ru/wp-content/uploads/2014/02/%D0%A1%D0%9E-%D0%BB%D1%83%D0%B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0855" y="1124744"/>
            <a:ext cx="7879577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ТРИЗ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формирования и развития творческих,  познавательных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способностей старших дошкольников</a:t>
            </a:r>
            <a:endParaRPr lang="ru-RU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38282" y="201613"/>
            <a:ext cx="87534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общеобразовательное учреждение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Вознесеновская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51920" y="6093296"/>
            <a:ext cx="489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/>
            <a:r>
              <a:rPr lang="ru-RU" dirty="0" smtClean="0"/>
              <a:t>Старший воспитатель С.В. Минаева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приёмы ТРИЗ – технологии: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560840" cy="5400600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«мозгового штурма»;</a:t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 «моделирования маленькими человечками»;</a:t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«Системный оператор»;</a:t>
            </a:r>
          </a:p>
          <a:p>
            <a:pPr algn="l">
              <a:lnSpc>
                <a:spcPct val="120000"/>
              </a:lnSpc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метод каталога или метод фокальных объектов (МФО);</a:t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ассоциаций;</a:t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</a:t>
            </a:r>
            <a:r>
              <a:rPr lang="ru-RU" sz="7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синектики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нахождения и разрешение противоречий и сходства;</a:t>
            </a:r>
          </a:p>
          <a:p>
            <a:pPr algn="l">
              <a:lnSpc>
                <a:spcPct val="120000"/>
              </a:lnSpc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метод проб и ошибок;</a:t>
            </a:r>
          </a:p>
          <a:p>
            <a:pPr algn="l">
              <a:lnSpc>
                <a:spcPct val="120000"/>
              </a:lnSpc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метод фантазирования или типовой приём фантазирования (ТПФ);</a:t>
            </a:r>
          </a:p>
          <a:p>
            <a:pPr algn="l">
              <a:lnSpc>
                <a:spcPct val="120000"/>
              </a:lnSpc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кольца </a:t>
            </a:r>
            <a:r>
              <a:rPr lang="ru-RU" sz="7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«Мозговой штурм»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416824" cy="5616624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в США в конце 30-х годов 20 века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совладельцем рекламной фирмы 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Алексом Осборном.</a:t>
            </a: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Он необходим тогда, когда обсуждается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ситуация, из которой, на первый взгляд, и нет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реального выхода. Благодаря мозговому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штурму дети учатся понимать, что из любой,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казалось бы, безвыходной ситуации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можно найти выход.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2808312" cy="41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«Моделирование маленькими человечками»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704856" cy="473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данного метода заключается в том, чтобы заменять некие сложные системы группами человечков, действующих конкретным образом — в соответствии со свойствами данной системы. Например, если говорить про агрегатные состояния вещества, то их можно выразить следующим образом: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690376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15616" y="551723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E562F"/>
                </a:solidFill>
                <a:latin typeface="Times New Roman" pitchFamily="18" charset="0"/>
                <a:cs typeface="Times New Roman" pitchFamily="18" charset="0"/>
              </a:rPr>
              <a:t>Твердые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крепко держаться за руки, нужно усилие, чтобы их разъединить;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517232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стоят рядом, слегка касаясь друг друга. Связь не прочная;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51723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Газообразные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постоянно в движении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«Системный оператор»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7416824" cy="4802088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рассматриваемый объект.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часть системы, или элементы, составляющие её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Надсистема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более крупная система, частью которой является рассматриваемая система.</a:t>
            </a: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                   Подсистема                       Надсистема</a:t>
            </a: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134143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17771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990600" cy="13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2339752" y="479715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40152" y="479715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16216" y="429309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800" dirty="0" smtClean="0"/>
              <a:t> 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приема ТРИЗ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Системный оператор»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позволяет рассмотреть объект во времени и пространстве.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СО - лук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5380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1417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каталога или метод фокальных объектов (МФО)»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208912" cy="50405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Впервые был предложен в 1926 г.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профессором Берлинского университета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Фредериком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Суть метода заключается в том, что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перед нами, как в фокусе, объект,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который нужно усовершенствовать.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Произвольно выбрав несколько других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объектов даем им описание,  а затем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“применяем” эти слова к заданному объекту.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10442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476673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синектики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016824" cy="4658072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Предложен американским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изобретателем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Уильямом Гордоном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50-е годы 20 века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Метод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синектики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предлагает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поставить себя на место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кого (чего) – либо.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3109119" cy="38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нахождения и разрешения противоречий и сходства»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92888" cy="4896544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решать задачи, необходимо научить детей выбирать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из всей известной информации ту, которая нужна для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решения, т.е. научить детей сужать поле поиска решения.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Да-нет-ка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(дети задают наводящие вопросы, а воспитатель отвечает на них только односложное "да" или "нет", пока не будет получен правильный ответ).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«Хорошо-плохо» 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детям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разбираться в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нравственных ситуациях, развивает речь, фантазию и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творческое воображение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ассоциаций»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848872" cy="487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Ассоциирование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это в широком смысле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связывание чего-то с чем-то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97533"/>
            <a:ext cx="7704856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«Каждый ребенок изначально талантлив и даже гениален, но его надо научить ориентироваться </a:t>
            </a:r>
          </a:p>
          <a:p>
            <a:pPr>
              <a:buNone/>
            </a:pPr>
            <a:r>
              <a:rPr lang="ru-RU" sz="4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современном мире, что бы при минимуме затрат достичь максимального эффекта»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Г.С.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Альтшуллер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проб и ошибок»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9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1412777"/>
            <a:ext cx="5040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Эдвард Ли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Торндайк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американский психолог и педагог – основоположник метода проб и ошибок.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что, если...»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эта фраза очень часто звучит у детей, когда они хотят что-то решить. Это и есть метод проб и ошибок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МПиО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 фантазирования»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6984776" cy="4730080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 фантазирования или  типовой приём фантазирования (ТПФ)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использовать при обучении детей творческому рассказыванию.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у ребёнка развить фантазию ему в качестве помощников приглашают шесть волшебников.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волшебников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изменить свойства объекта.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волшебства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увеличение-уменьшение, деление-объединение, преобразование признаков времени, оживление-окаменение, специализация-универсализация, наоборот.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96753"/>
            <a:ext cx="4824536" cy="5184575"/>
          </a:xfrm>
        </p:spPr>
        <p:txBody>
          <a:bodyPr>
            <a:normAutofit fontScale="62500" lnSpcReduction="20000"/>
          </a:bodyPr>
          <a:lstStyle/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/>
              <a:t> </a:t>
            </a:r>
            <a:r>
              <a:rPr lang="ru-RU" dirty="0" smtClean="0"/>
              <a:t>    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современных и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интереснейших методов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обучения является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древнейшая логическая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машина, которая называется 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Кольца </a:t>
            </a:r>
            <a:r>
              <a:rPr lang="ru-RU" sz="3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Луллия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Основоположником этого 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 был 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Раймунд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Луллий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(1235-1315 гг.)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испанский</a:t>
            </a:r>
          </a:p>
          <a:p>
            <a:pPr marL="0" lvl="0" indent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поэт, философ, миссионер.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«Круги или кольца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2803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761326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392488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Кольца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57288"/>
            <a:ext cx="5550173" cy="54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6247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Друдлы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задачи-головоломки,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 нужно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домыслить – что изображено на картинке.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друдла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быть каракули,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линии, кляксы, геометрические фигуры.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Друдл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51005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3151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Дорисовываем кляксы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192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5474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детей невозможно без целостной, многофункциональной, насыщенной среды.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обеспечивает разные виды деятельности дошкольников и становится основой для их самостоятельной активности.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86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" y="368660"/>
            <a:ext cx="8124395" cy="6093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" y="296652"/>
            <a:ext cx="8316416" cy="623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1141"/>
            <a:ext cx="8316416" cy="6237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425"/>
            <a:ext cx="8652453" cy="6489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5" y="170638"/>
            <a:ext cx="8652453" cy="6489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205791"/>
            <a:ext cx="8388424" cy="6291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247429"/>
            <a:ext cx="8604448" cy="645333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познавательном развитии: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- Расширение кругозора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- Формулировать и разрешать противоречия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- Уметь классифицировать, обобщать, делать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выводы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- Систематизировать знания по математике,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экологическому воспитанию, окружающей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действительности.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3982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2859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В речевом развитии: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и активизация словаря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Развитие связной речи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Активизация общения, развитие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диалогической речи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Формировать умение задавать вопросы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Словотворчество и сочинительство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Подготовка к обучению грамоте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2754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3581" y="980728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поколения детей,  обладающих высоким творческим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потенциалом - одна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первостепенных задач воспитания и обучения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согласно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эффективных педагогических технологий для развития творчества у детей является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 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изобретательских задач.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1662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художественно-эстетическом развитии: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Умение предлагать нестандартные решения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Находить выход из противоречивой ситуации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Не боятся давать ответы на вопросы, строить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предположения, отстаивать свою точку зрения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Уметь сужать поле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решения поставленной задачи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Проявлять творчество в разных 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видах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Принципы построения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Минимум сообщения информации, максимум рассуждений.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Оптимальная форма организации обсуждения проблемных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ситуаций — мозговой штурм.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Системный подход 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Включение в процессе познания всех доступных для ребенка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мыслительных операций и средств восприятия.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Обязательная активизация творческого воображения.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Дать возможность проявить себя.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Стремление получать новую информацию об окружающем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мире.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потребность в познавательной 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Дать возможность созидать, творить.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аналитических способностей.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умение развивать и доказывать свою точку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зрения.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применение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элементов ТРИЗ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 средством развития активного творческого мышления у дошкольников,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значимое влияние на развитие других психических процессов и личности в целом.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7067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899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723900"/>
            <a:ext cx="6667500" cy="5410200"/>
          </a:xfrm>
          <a:prstGeom prst="rect">
            <a:avLst/>
          </a:prstGeom>
          <a:noFill/>
        </p:spPr>
      </p:pic>
      <p:pic>
        <p:nvPicPr>
          <p:cNvPr id="1027" name="Picture 3" descr="C:\Users\User\Downloads\6473037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2152650" cy="1590675"/>
          </a:xfrm>
          <a:prstGeom prst="rect">
            <a:avLst/>
          </a:prstGeom>
          <a:noFill/>
        </p:spPr>
      </p:pic>
      <p:pic>
        <p:nvPicPr>
          <p:cNvPr id="1028" name="Picture 4" descr="C:\Users\User\Downloads\6473037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-243408"/>
            <a:ext cx="2152650" cy="1590675"/>
          </a:xfrm>
          <a:prstGeom prst="rect">
            <a:avLst/>
          </a:prstGeom>
          <a:noFill/>
        </p:spPr>
      </p:pic>
      <p:pic>
        <p:nvPicPr>
          <p:cNvPr id="7" name="Picture 5" descr="C:\Users\User\Downloads\eaa021e5f8ebfe3a9bb14339dd2ae3d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183620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5976664" cy="28083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060848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возник в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стране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50-х  годах  усилиями выдающегося российского учёного, изобретателя, писателя – фантаста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Генриха 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Сауловича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Альтшуллера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 descr="Г.С. Альтшул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912" y="404664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	Исходным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 концепции ТРИЗ по отношению к дошкольнику является принцип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обучения.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 педагог должен идти от его природы.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положение Л. С. Выготского о том, что дошкольник принимает программу обучения в той мере, в какой она становится его собственной.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91335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ТРИЗ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детском саду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является: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одной стороны таких качеств мышления, как гибкость, подвижность, системность, диалектичность,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другой стороны поисковой активности, стремления к новизне, развитие речи и творческого воображения.</a:t>
            </a: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использовании технологии ТРИЗ выделяют следующие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Цель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первого этапа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научить ребенка находить и различать противоречия, которые окружают его повсюду. Что общее между цветком и деревом? Что общее между плакатом и дверью? И др.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Цель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второго этапа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учить ребенка фантазировать, изобретать. Например, придумать новый стул, удобный и красивый. Или как выжить на необитаемом острове, где есть только коробки со жвачкой? И др.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Содержание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третьего этапа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решение сказочных задач и придумывание разных сказок с помощью приемов ТРИЗ.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четвертом этапе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применяет полученные знания и, используя нестандартные, оригинальные решения проблем, учится находить выход из любой ситуации.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5571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062664" cy="136815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 - технология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даёт возможность каждому ребёнку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проявить  свою индивидуальность, учит дошкольников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нестандартному     мышлению.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056784" cy="475252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ДОУ у ТРИЗ определяются следующие функции: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детей грамотным принципам</a:t>
            </a:r>
          </a:p>
          <a:p>
            <a:pPr lvl="0" algn="l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решения различных творческих задач.</a:t>
            </a:r>
          </a:p>
          <a:p>
            <a:pPr lvl="0" algn="l" fontAlgn="base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самостоятельной работе.</a:t>
            </a:r>
          </a:p>
          <a:p>
            <a:pPr lvl="0" algn="l" fontAlgn="base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творческих личностей,</a:t>
            </a:r>
          </a:p>
          <a:p>
            <a:pPr lvl="0" algn="l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умеющих находить нестандартные ответы</a:t>
            </a:r>
          </a:p>
          <a:p>
            <a:pPr lvl="0" algn="l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любые вопросы.</a:t>
            </a:r>
          </a:p>
          <a:p>
            <a:pPr lvl="0" algn="l" fontAlgn="base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эффективной работе в группах.</a:t>
            </a:r>
          </a:p>
          <a:p>
            <a:pPr lvl="0" algn="l" fontAlgn="base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прогнозированию тех или иных</a:t>
            </a:r>
          </a:p>
          <a:p>
            <a:pPr lvl="0" algn="l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ситуаций и пр.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итоге у малышей: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992888" cy="5217443"/>
          </a:xfrm>
        </p:spPr>
        <p:txBody>
          <a:bodyPr>
            <a:normAutofit fontScale="92500" lnSpcReduction="10000"/>
          </a:bodyPr>
          <a:lstStyle/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своя точка зрения на различные вещи.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свое мнение и смелость для его выражения.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находчивость. Они не тушуются в сложных ситуациях, а пытаются найти из них наиболее грамотные выходы.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умение работать в команде, где на каждого возлагается определенная роль и круг обязанностей.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творческое и образное, причинно-следственное, эвристическое мышление, фантазия.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смелость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692</Words>
  <Application>Microsoft Office PowerPoint</Application>
  <PresentationFormat>Экран (4:3)</PresentationFormat>
  <Paragraphs>179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ТРИЗ - технология  даёт возможность каждому ребёнку                    проявить  свою индивидуальность, учит дошкольников                    нестандартному     мышлению.  </vt:lpstr>
      <vt:lpstr>В итоге у малышей:</vt:lpstr>
      <vt:lpstr>Методы и приёмы ТРИЗ – технологии:</vt:lpstr>
      <vt:lpstr>«Мозговой штурм»</vt:lpstr>
      <vt:lpstr>«Моделирование маленькими человечками»</vt:lpstr>
      <vt:lpstr>«Системный оператор»</vt:lpstr>
      <vt:lpstr>Презентация PowerPoint</vt:lpstr>
      <vt:lpstr>«Метод каталога или метод фокальных объектов (МФО)»</vt:lpstr>
      <vt:lpstr>Презентация PowerPoint</vt:lpstr>
      <vt:lpstr>«Метод  синектики» (эмпатия)</vt:lpstr>
      <vt:lpstr>«Метод нахождения и разрешения противоречий и сходства»</vt:lpstr>
      <vt:lpstr>«Метод ассоциаций»</vt:lpstr>
      <vt:lpstr>«Метод проб и ошибок»</vt:lpstr>
      <vt:lpstr>«Метод фантазирования»</vt:lpstr>
      <vt:lpstr>Презентация PowerPoint</vt:lpstr>
      <vt:lpstr>Кольца Луллия</vt:lpstr>
      <vt:lpstr>Презентация PowerPoint</vt:lpstr>
      <vt:lpstr>Дорисовываем кляксы</vt:lpstr>
      <vt:lpstr>Презентация PowerPoint</vt:lpstr>
      <vt:lpstr>Презентация PowerPoint</vt:lpstr>
      <vt:lpstr>           В познавательном развитии:               - Расширение кругозора              - Формулировать и разрешать противоречия              - Уметь классифицировать, обобщать, делать                 выводы              - Систематизировать знания по математике,                 экологическому воспитанию, окружающей                  действительности.  </vt:lpstr>
      <vt:lpstr>                   В речевом развитии:         - Формирование и активизация словаря          - Развитие связной речи          - Активизация общения, развитие            диалогической речи          - Формировать умение задавать вопросы          - Словотворчество и сочинительство          - Подготовка к обучению грамоте </vt:lpstr>
      <vt:lpstr>   В художественно-эстетическом развитии:            - Умение предлагать нестандартные решения           - Находить выход из противоречивой ситуации           - Не боятся давать ответы на вопросы, строить             предположения, отстаивать свою точку зрения           - Уметь сужать поле деятельности для              решения поставленной задачи           - Проявлять творчество в разных                видах деятельности. </vt:lpstr>
      <vt:lpstr>                 Принципы построения ТРИЗ  - Минимум сообщения информации, максимум рассуждений. - Оптимальная форма организации обсуждения проблемных     ситуаций — мозговой штурм. - Системный подход . - Включение в процессе познания всех доступных для ребенка     мыслительных операций и средств восприятия. - Обязательная активизация творческого воображения. - Дать возможность проявить себя. - Стремление получать новую информацию об окружающем     мире. - Развивать потребность в познавательной деятельности. - Дать возможность созидать, творить. - Способствовать развитию аналитических способностей. - Формировать умение развивать и доказывать свою точку      зрения. 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RePack by Diakov</cp:lastModifiedBy>
  <cp:revision>188</cp:revision>
  <dcterms:created xsi:type="dcterms:W3CDTF">2012-08-01T11:30:26Z</dcterms:created>
  <dcterms:modified xsi:type="dcterms:W3CDTF">2017-02-09T08:50:42Z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